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343880" y="1584000"/>
            <a:ext cx="4415760" cy="331164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5749200" y="1573200"/>
            <a:ext cx="3754440" cy="375444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 shapefile to image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6160" y="1512000"/>
            <a:ext cx="97704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3085200" y="2883600"/>
            <a:ext cx="1079280" cy="863280"/>
          </a:xfrm>
          <a:prstGeom prst="rect">
            <a:avLst/>
          </a:prstGeom>
          <a:noFill/>
          <a:ln w="38160">
            <a:solidFill>
              <a:srgbClr val="faa6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"/>
          <p:cNvSpPr/>
          <p:nvPr/>
        </p:nvSpPr>
        <p:spPr>
          <a:xfrm>
            <a:off x="5748840" y="1107000"/>
            <a:ext cx="188280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latin typeface="Arial"/>
              </a:rPr>
              <a:t>Road length in the image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4" name="Line 5"/>
          <p:cNvSpPr/>
          <p:nvPr/>
        </p:nvSpPr>
        <p:spPr>
          <a:xfrm>
            <a:off x="6264000" y="1382040"/>
            <a:ext cx="360" cy="417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Line 6"/>
          <p:cNvSpPr/>
          <p:nvPr/>
        </p:nvSpPr>
        <p:spPr>
          <a:xfrm>
            <a:off x="3960000" y="1512000"/>
            <a:ext cx="36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7"/>
          <p:cNvSpPr/>
          <p:nvPr/>
        </p:nvSpPr>
        <p:spPr>
          <a:xfrm>
            <a:off x="3664800" y="1224000"/>
            <a:ext cx="100620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latin typeface="Arial"/>
              </a:rPr>
              <a:t>Road length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7" name="Line 8"/>
          <p:cNvSpPr/>
          <p:nvPr/>
        </p:nvSpPr>
        <p:spPr>
          <a:xfrm>
            <a:off x="3384000" y="1512000"/>
            <a:ext cx="144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9"/>
          <p:cNvSpPr/>
          <p:nvPr/>
        </p:nvSpPr>
        <p:spPr>
          <a:xfrm>
            <a:off x="2880000" y="1224000"/>
            <a:ext cx="80676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latin typeface="Arial"/>
              </a:rPr>
              <a:t>SPD limit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9" name="Line 10"/>
          <p:cNvSpPr/>
          <p:nvPr/>
        </p:nvSpPr>
        <p:spPr>
          <a:xfrm>
            <a:off x="2376000" y="1512000"/>
            <a:ext cx="792000" cy="28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11"/>
          <p:cNvSpPr/>
          <p:nvPr/>
        </p:nvSpPr>
        <p:spPr>
          <a:xfrm>
            <a:off x="1872000" y="1224000"/>
            <a:ext cx="97128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latin typeface="Arial"/>
              </a:rPr>
              <a:t>Road name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51" name="TextShape 12"/>
          <p:cNvSpPr txBox="1"/>
          <p:nvPr/>
        </p:nvSpPr>
        <p:spPr>
          <a:xfrm>
            <a:off x="1080000" y="1656000"/>
            <a:ext cx="766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300" spc="-1" strike="noStrike">
                <a:latin typeface="Arial"/>
              </a:rPr>
              <a:t>Latitude</a:t>
            </a:r>
            <a:endParaRPr b="0" lang="en-CA" sz="1300" spc="-1" strike="noStrike">
              <a:latin typeface="Arial"/>
            </a:endParaRPr>
          </a:p>
        </p:txBody>
      </p:sp>
      <p:sp>
        <p:nvSpPr>
          <p:cNvPr id="52" name="TextShape 13"/>
          <p:cNvSpPr txBox="1"/>
          <p:nvPr/>
        </p:nvSpPr>
        <p:spPr>
          <a:xfrm>
            <a:off x="4777920" y="4765320"/>
            <a:ext cx="9032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300" spc="-1" strike="noStrike">
                <a:latin typeface="Arial"/>
              </a:rPr>
              <a:t>Longitude</a:t>
            </a:r>
            <a:endParaRPr b="0" lang="en-CA" sz="13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44000" y="1152000"/>
            <a:ext cx="5855760" cy="4391640"/>
          </a:xfrm>
          <a:prstGeom prst="rect">
            <a:avLst/>
          </a:prstGeom>
          <a:ln>
            <a:noFill/>
          </a:ln>
        </p:spPr>
      </p:pic>
      <p:sp>
        <p:nvSpPr>
          <p:cNvPr id="54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 shapefile to image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2741400" y="2404080"/>
            <a:ext cx="1067400" cy="755280"/>
          </a:xfrm>
          <a:prstGeom prst="rect">
            <a:avLst/>
          </a:prstGeom>
          <a:noFill/>
          <a:ln w="38160">
            <a:solidFill>
              <a:srgbClr val="faa6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5400000" y="1296000"/>
            <a:ext cx="4103640" cy="41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08000" y="1386000"/>
            <a:ext cx="4679640" cy="3509640"/>
          </a:xfrm>
          <a:prstGeom prst="rect">
            <a:avLst/>
          </a:prstGeom>
          <a:ln>
            <a:noFill/>
          </a:ln>
        </p:spPr>
      </p:pic>
      <p:sp>
        <p:nvSpPr>
          <p:cNvPr id="58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 shapefile to image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2628000" y="2880000"/>
            <a:ext cx="1151280" cy="575280"/>
          </a:xfrm>
          <a:prstGeom prst="rect">
            <a:avLst/>
          </a:prstGeom>
          <a:noFill/>
          <a:ln w="38160">
            <a:solidFill>
              <a:srgbClr val="faa6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5644800" y="1440000"/>
            <a:ext cx="4002840" cy="400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079640" y="1583640"/>
            <a:ext cx="4319640" cy="3239640"/>
          </a:xfrm>
          <a:prstGeom prst="rect">
            <a:avLst/>
          </a:prstGeom>
          <a:ln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 shapefile to image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2088000" y="2304000"/>
            <a:ext cx="2663280" cy="1727280"/>
          </a:xfrm>
          <a:prstGeom prst="rect">
            <a:avLst/>
          </a:prstGeom>
          <a:noFill/>
          <a:ln w="38160">
            <a:solidFill>
              <a:srgbClr val="faa6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256000" y="1324800"/>
            <a:ext cx="4146840" cy="414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Traffic count (AADT) in Quebec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792000" y="2304000"/>
            <a:ext cx="2912400" cy="16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Source: Quebec Transport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Updated: 24 May 2019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Format: geojson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Valid: 3,871 principle roads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4030920" y="1171440"/>
            <a:ext cx="5543280" cy="434232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656000" y="2232000"/>
            <a:ext cx="2199240" cy="5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Traffic count (AADT) in Quebec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44000" y="2448000"/>
            <a:ext cx="9684360" cy="208728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590040" y="2160000"/>
            <a:ext cx="48924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Year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800000" y="2151000"/>
            <a:ext cx="116604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Road direction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3240000" y="2160000"/>
            <a:ext cx="129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AADT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3600000" y="1872000"/>
            <a:ext cx="201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ADT in summer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5" name="CustomShape 6"/>
          <p:cNvSpPr/>
          <p:nvPr/>
        </p:nvSpPr>
        <p:spPr>
          <a:xfrm>
            <a:off x="4176000" y="2161800"/>
            <a:ext cx="201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ADT in winter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5832000" y="2161800"/>
            <a:ext cx="201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Truck percentage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4968000" y="1873800"/>
            <a:ext cx="201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Truck monitoring year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78" name="Line 9"/>
          <p:cNvSpPr/>
          <p:nvPr/>
        </p:nvSpPr>
        <p:spPr>
          <a:xfrm>
            <a:off x="4104000" y="2160000"/>
            <a:ext cx="36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Line 10"/>
          <p:cNvSpPr/>
          <p:nvPr/>
        </p:nvSpPr>
        <p:spPr>
          <a:xfrm>
            <a:off x="5616000" y="2161800"/>
            <a:ext cx="360" cy="214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2020-03-31T11:08:42Z</dcterms:modified>
  <cp:revision>12</cp:revision>
  <dc:subject/>
  <dc:title/>
</cp:coreProperties>
</file>